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229720" y="3726311"/>
            <a:ext cx="4981472" cy="260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265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인터페이스로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199854" y="550793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694271" y="400527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8738897" y="400527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5400000" flipH="1" flipV="1">
            <a:off x="8436793" y="330333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420064" y="506824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7" y="1924069"/>
            <a:ext cx="4785264" cy="8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115845</TotalTime>
  <Words>56888</Words>
  <Application>Microsoft Macintosh PowerPoint</Application>
  <PresentationFormat>와이드스크린</PresentationFormat>
  <Paragraphs>8362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5212</cp:revision>
  <cp:lastPrinted>2023-07-11T00:52:43Z</cp:lastPrinted>
  <dcterms:created xsi:type="dcterms:W3CDTF">2023-07-06T08:30:16Z</dcterms:created>
  <dcterms:modified xsi:type="dcterms:W3CDTF">2023-10-31T06:47:37Z</dcterms:modified>
</cp:coreProperties>
</file>